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8" r:id="rId1"/>
  </p:sldMasterIdLst>
  <p:notesMasterIdLst>
    <p:notesMasterId r:id="rId30"/>
  </p:notesMasterIdLst>
  <p:sldIdLst>
    <p:sldId id="256" r:id="rId2"/>
    <p:sldId id="265" r:id="rId3"/>
    <p:sldId id="318" r:id="rId4"/>
    <p:sldId id="292" r:id="rId5"/>
    <p:sldId id="316" r:id="rId6"/>
    <p:sldId id="307" r:id="rId7"/>
    <p:sldId id="293" r:id="rId8"/>
    <p:sldId id="294" r:id="rId9"/>
    <p:sldId id="295" r:id="rId10"/>
    <p:sldId id="296" r:id="rId11"/>
    <p:sldId id="29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298" r:id="rId21"/>
    <p:sldId id="299" r:id="rId22"/>
    <p:sldId id="300" r:id="rId23"/>
    <p:sldId id="301" r:id="rId24"/>
    <p:sldId id="302" r:id="rId25"/>
    <p:sldId id="303" r:id="rId26"/>
    <p:sldId id="319" r:id="rId27"/>
    <p:sldId id="305" r:id="rId28"/>
    <p:sldId id="282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69355" autoAdjust="0"/>
  </p:normalViewPr>
  <p:slideViewPr>
    <p:cSldViewPr snapToGrid="0">
      <p:cViewPr varScale="1">
        <p:scale>
          <a:sx n="83" d="100"/>
          <a:sy n="83" d="100"/>
        </p:scale>
        <p:origin x="638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4D226-2B46-47B9-8F74-D3871983745D}" type="datetimeFigureOut">
              <a:rPr lang="pl-PL" smtClean="0"/>
              <a:t>02.12.2024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5BC31-E889-412E-8772-DA4ADD2E32E2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B68C-1AE7-4E1E-B8A3-41E9DC10BC16}" type="datetimeFigureOut">
              <a:rPr lang="pl-PL" smtClean="0"/>
              <a:pPr/>
              <a:t>02.12.2024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2947-A84F-4114-A625-F7F31D8E512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371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B68C-1AE7-4E1E-B8A3-41E9DC10BC16}" type="datetimeFigureOut">
              <a:rPr lang="pl-PL" smtClean="0"/>
              <a:pPr/>
              <a:t>02.12.2024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2947-A84F-4114-A625-F7F31D8E512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448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B68C-1AE7-4E1E-B8A3-41E9DC10BC16}" type="datetimeFigureOut">
              <a:rPr lang="pl-PL" smtClean="0"/>
              <a:pPr/>
              <a:t>02.12.2024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2947-A84F-4114-A625-F7F31D8E512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879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B68C-1AE7-4E1E-B8A3-41E9DC10BC16}" type="datetimeFigureOut">
              <a:rPr lang="pl-PL" smtClean="0"/>
              <a:pPr/>
              <a:t>02.12.2024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2947-A84F-4114-A625-F7F31D8E512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305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B68C-1AE7-4E1E-B8A3-41E9DC10BC16}" type="datetimeFigureOut">
              <a:rPr lang="pl-PL" smtClean="0"/>
              <a:pPr/>
              <a:t>02.12.2024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2947-A84F-4114-A625-F7F31D8E512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525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B68C-1AE7-4E1E-B8A3-41E9DC10BC16}" type="datetimeFigureOut">
              <a:rPr lang="pl-PL" smtClean="0"/>
              <a:pPr/>
              <a:t>02.12.2024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2947-A84F-4114-A625-F7F31D8E512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862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B68C-1AE7-4E1E-B8A3-41E9DC10BC16}" type="datetimeFigureOut">
              <a:rPr lang="pl-PL" smtClean="0"/>
              <a:pPr/>
              <a:t>02.12.2024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2947-A84F-4114-A625-F7F31D8E512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670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B68C-1AE7-4E1E-B8A3-41E9DC10BC16}" type="datetimeFigureOut">
              <a:rPr lang="pl-PL" smtClean="0"/>
              <a:pPr/>
              <a:t>02.12.2024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2947-A84F-4114-A625-F7F31D8E512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629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B68C-1AE7-4E1E-B8A3-41E9DC10BC16}" type="datetimeFigureOut">
              <a:rPr lang="pl-PL" smtClean="0"/>
              <a:pPr/>
              <a:t>02.12.2024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2947-A84F-4114-A625-F7F31D8E512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562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B68C-1AE7-4E1E-B8A3-41E9DC10BC16}" type="datetimeFigureOut">
              <a:rPr lang="pl-PL" smtClean="0"/>
              <a:pPr/>
              <a:t>02.12.2024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2947-A84F-4114-A625-F7F31D8E512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713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B68C-1AE7-4E1E-B8A3-41E9DC10BC16}" type="datetimeFigureOut">
              <a:rPr lang="pl-PL" smtClean="0"/>
              <a:pPr/>
              <a:t>02.12.2024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2947-A84F-4114-A625-F7F31D8E512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162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B68C-1AE7-4E1E-B8A3-41E9DC10BC16}" type="datetimeFigureOut">
              <a:rPr lang="pl-PL" smtClean="0"/>
              <a:pPr/>
              <a:t>02.12.2024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2947-A84F-4114-A625-F7F31D8E512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642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B68C-1AE7-4E1E-B8A3-41E9DC10BC16}" type="datetimeFigureOut">
              <a:rPr lang="pl-PL" smtClean="0"/>
              <a:pPr/>
              <a:t>02.12.2024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2947-A84F-4114-A625-F7F31D8E512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832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B68C-1AE7-4E1E-B8A3-41E9DC10BC16}" type="datetimeFigureOut">
              <a:rPr lang="pl-PL" smtClean="0"/>
              <a:pPr/>
              <a:t>02.12.2024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2947-A84F-4114-A625-F7F31D8E512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215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B68C-1AE7-4E1E-B8A3-41E9DC10BC16}" type="datetimeFigureOut">
              <a:rPr lang="pl-PL" smtClean="0"/>
              <a:pPr/>
              <a:t>02.12.2024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2947-A84F-4114-A625-F7F31D8E512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664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B68C-1AE7-4E1E-B8A3-41E9DC10BC16}" type="datetimeFigureOut">
              <a:rPr lang="pl-PL" smtClean="0"/>
              <a:pPr/>
              <a:t>02.12.2024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2947-A84F-4114-A625-F7F31D8E512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58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FB68C-1AE7-4E1E-B8A3-41E9DC10BC16}" type="datetimeFigureOut">
              <a:rPr lang="pl-PL" smtClean="0"/>
              <a:pPr/>
              <a:t>02.12.2024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D052947-A84F-4114-A625-F7F31D8E512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473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  <p:sldLayoutId id="2147483932" r:id="rId14"/>
    <p:sldLayoutId id="2147483933" r:id="rId15"/>
    <p:sldLayoutId id="2147483934" r:id="rId16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80CAB520-4142-432B-8573-2F2D87BAFF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437" y="1341912"/>
            <a:ext cx="10078231" cy="133003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400" b="1" dirty="0">
                <a:solidFill>
                  <a:schemeClr val="accent1"/>
                </a:solidFill>
                <a:latin typeface="Algerian" panose="04020705040A02060702" pitchFamily="82" charset="0"/>
              </a:rPr>
              <a:t>OGÓLNOPOLSKI  KONKURS  </a:t>
            </a:r>
            <a:br>
              <a:rPr lang="pl-PL" sz="4400" b="1" dirty="0">
                <a:solidFill>
                  <a:schemeClr val="accent1"/>
                </a:solidFill>
                <a:latin typeface="Algerian" panose="04020705040A02060702" pitchFamily="82" charset="0"/>
              </a:rPr>
            </a:br>
            <a:r>
              <a:rPr lang="pl-PL" sz="4400" b="1" dirty="0">
                <a:solidFill>
                  <a:schemeClr val="accent1"/>
                </a:solidFill>
                <a:latin typeface="Algerian" panose="04020705040A02060702" pitchFamily="82" charset="0"/>
              </a:rPr>
              <a:t>PLASTYCZNY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E9450FD-268F-4B04-90F6-CCB37F84E0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0172" y="3966659"/>
            <a:ext cx="8911771" cy="1655762"/>
          </a:xfrm>
        </p:spPr>
        <p:txBody>
          <a:bodyPr/>
          <a:lstStyle/>
          <a:p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pic>
        <p:nvPicPr>
          <p:cNvPr id="4" name="Obraz 3" descr="BIP: Przedszkole nr 95 z Oddziałami Integracyjnymi im. Króla Maciusia I">
            <a:extLst>
              <a:ext uri="{FF2B5EF4-FFF2-40B4-BE49-F238E27FC236}">
                <a16:creationId xmlns:a16="http://schemas.microsoft.com/office/drawing/2014/main" id="{D3360583-16EC-4C81-8004-8E094F8285C3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6723" y="3429000"/>
            <a:ext cx="1935679" cy="18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709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644">
        <p14:reveal/>
      </p:transition>
    </mc:Choice>
    <mc:Fallback xmlns="">
      <p:transition spd="slow" advTm="5644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AppData\Local\Temp\Rar$DIa0.643\IMG_20241128_090432_edit_123901884552967_resized_20241128_1052059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905" y="444137"/>
            <a:ext cx="6525976" cy="6080950"/>
          </a:xfrm>
          <a:prstGeom prst="rect">
            <a:avLst/>
          </a:prstGeom>
          <a:noFill/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2E31C2C6-A8D0-88A4-C448-D9C3919DCCD6}"/>
              </a:ext>
            </a:extLst>
          </p:cNvPr>
          <p:cNvSpPr txBox="1"/>
          <p:nvPr/>
        </p:nvSpPr>
        <p:spPr>
          <a:xfrm>
            <a:off x="7119892" y="2769236"/>
            <a:ext cx="5072108" cy="1319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ŁUK</a:t>
            </a:r>
            <a:r>
              <a:rPr lang="pl-PL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l-PL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 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CHRZANOWSKI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PUBLICZNE PRZEDSZKOLE INTEGRACYJNE NR 22 ZGROMADZENIA SIÓSTR MISJONAREK APOSTOLSTWA KATOLICKIEGO WARSZAWA</a:t>
            </a: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AppData\Local\Temp\Rar$DIa0.706\IMG_20241128_090449_edit_123883720388387_resized_20241128_1052052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949" y="418011"/>
            <a:ext cx="7537268" cy="5876257"/>
          </a:xfrm>
          <a:prstGeom prst="rect">
            <a:avLst/>
          </a:prstGeom>
          <a:noFill/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8B34CAA6-88D3-0909-88E5-215A54176086}"/>
              </a:ext>
            </a:extLst>
          </p:cNvPr>
          <p:cNvSpPr txBox="1"/>
          <p:nvPr/>
        </p:nvSpPr>
        <p:spPr>
          <a:xfrm>
            <a:off x="8114190" y="2769236"/>
            <a:ext cx="4077810" cy="1873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MARCIN SZEWCZYK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PUBLICZNE PRZEDSZKOLE</a:t>
            </a:r>
          </a:p>
          <a:p>
            <a:r>
              <a:rPr lang="pl-PL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INTEGRACYJNE NR 22</a:t>
            </a:r>
            <a:endParaRPr lang="pl-PL" kern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ZGROMADZENIA SIÓSTR MISJONAREK APOSTOLSTWA KATOLICKIEGO WARSZAWA</a:t>
            </a: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A50F4A1-38E1-16FD-7592-2B43E2934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17" y="417250"/>
            <a:ext cx="6755906" cy="5850385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C4AF7396-E3FC-CC4F-AFC7-67741CAD0A93}"/>
              </a:ext>
            </a:extLst>
          </p:cNvPr>
          <p:cNvSpPr txBox="1"/>
          <p:nvPr/>
        </p:nvSpPr>
        <p:spPr>
          <a:xfrm>
            <a:off x="7412182" y="2848136"/>
            <a:ext cx="4779818" cy="1557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TYMON MILEWSKI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PRZEDSZKOLE 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ODDZIAŁAMI INTEGRACYJNYMI „KRASNAL”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OLECKO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6160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6632B3C-7B3B-DD45-306F-9C1A657E0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56" y="426128"/>
            <a:ext cx="6350493" cy="6054571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3DA8CBA3-2260-C6AB-EAC1-D87598F6A849}"/>
              </a:ext>
            </a:extLst>
          </p:cNvPr>
          <p:cNvSpPr txBox="1"/>
          <p:nvPr/>
        </p:nvSpPr>
        <p:spPr>
          <a:xfrm>
            <a:off x="7075503" y="2848136"/>
            <a:ext cx="5116496" cy="1557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JAKUB WASAK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PRZEDSZKOLE 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ODDZIAŁAMI INTEGRACYJNYMI NR 442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WARSZAWA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509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6F70B2C8-4B56-27F1-E630-E184E95A7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17" y="585925"/>
            <a:ext cx="6285391" cy="5832629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E5FC3067-742D-174D-6933-2E1F0CD5E0E3}"/>
              </a:ext>
            </a:extLst>
          </p:cNvPr>
          <p:cNvSpPr txBox="1"/>
          <p:nvPr/>
        </p:nvSpPr>
        <p:spPr>
          <a:xfrm>
            <a:off x="6885708" y="2848136"/>
            <a:ext cx="5306291" cy="1557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MARIANNA KLUKOWSKA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PRZEDSZKOLE INTEGRACYJNE NR 117 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„PRZYJAZNA KRAINA”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WARSZAWA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3879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F294F9F-1B30-3FE1-49CA-9B0604F4EF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27" y="257452"/>
            <a:ext cx="5446979" cy="609896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7768F700-05BE-2024-6380-69EDF7EBA61F}"/>
              </a:ext>
            </a:extLst>
          </p:cNvPr>
          <p:cNvSpPr txBox="1"/>
          <p:nvPr/>
        </p:nvSpPr>
        <p:spPr>
          <a:xfrm>
            <a:off x="6400800" y="2701333"/>
            <a:ext cx="5791200" cy="1557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WOJCIECCH LEWANDOWSKI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PRZEDSZKOLE MIEJSKIE NR 1     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ODDZIAŁEM INTEGRACYJNYM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GIŻYCKO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5107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AAC10DB-B236-259A-5E6E-26CB6DB04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84" y="257452"/>
            <a:ext cx="4997623" cy="621436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703A8D0C-1124-B488-887F-EC43A49CD2B8}"/>
              </a:ext>
            </a:extLst>
          </p:cNvPr>
          <p:cNvSpPr txBox="1"/>
          <p:nvPr/>
        </p:nvSpPr>
        <p:spPr>
          <a:xfrm>
            <a:off x="5868140" y="2701333"/>
            <a:ext cx="6323859" cy="1557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MARTA DOBRZALSKA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PRZEDSZKOLE MIEJSKIE NR 1              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ODDZIAŁEM INTEGRACYJNYM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GIŻYCKO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0689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1777950-9BC2-28F3-6DE3-AF18DB350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28" y="355107"/>
            <a:ext cx="7252518" cy="616998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4102FB8C-538F-B76D-4611-B344C1CEA9AA}"/>
              </a:ext>
            </a:extLst>
          </p:cNvPr>
          <p:cNvSpPr txBox="1"/>
          <p:nvPr/>
        </p:nvSpPr>
        <p:spPr>
          <a:xfrm>
            <a:off x="7892249" y="2907736"/>
            <a:ext cx="4299751" cy="1319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HANNA WRUBLEWSKA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PRZEDSZKOLE NR 3 </a:t>
            </a:r>
          </a:p>
          <a:p>
            <a:r>
              <a:rPr lang="pl-PL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ODDZIAŁAMI INTEGRACYJNYMI </a:t>
            </a:r>
          </a:p>
          <a:p>
            <a:r>
              <a:rPr lang="pl-PL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IM. ŻUBRA POMPIKA, HAJNÓWKA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2510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A10DFA8-1C48-62A2-83D9-275246C66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05" y="407969"/>
            <a:ext cx="6459447" cy="6214773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D5DE66DB-08B4-3E08-0AD4-1A1072FDC7F9}"/>
              </a:ext>
            </a:extLst>
          </p:cNvPr>
          <p:cNvSpPr txBox="1"/>
          <p:nvPr/>
        </p:nvSpPr>
        <p:spPr>
          <a:xfrm>
            <a:off x="7208668" y="2907736"/>
            <a:ext cx="4983331" cy="1319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FRANCISZEEK ROJEWSKI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PRZEDSZKOLE NR 3 </a:t>
            </a:r>
          </a:p>
          <a:p>
            <a:r>
              <a:rPr lang="pl-PL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ODDZIAŁAMI INTEGRACYJNYMI </a:t>
            </a:r>
          </a:p>
          <a:p>
            <a:r>
              <a:rPr lang="pl-PL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IM. ŻUBRA POMPIKA, HAJNÓWKA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074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7364F8F-95E4-66BF-E50E-588B5A954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62" y="277090"/>
            <a:ext cx="6917856" cy="6114831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0FDFE417-A6E7-13ED-8521-F6A8925E1917}"/>
              </a:ext>
            </a:extLst>
          </p:cNvPr>
          <p:cNvSpPr txBox="1"/>
          <p:nvPr/>
        </p:nvSpPr>
        <p:spPr>
          <a:xfrm>
            <a:off x="7592290" y="2650037"/>
            <a:ext cx="4599709" cy="1557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MACIEJ SZOPIŃSKI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PRZEDSZKOLE NR 7 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ODDZIAŁAMI INTEGRACYJNYMI 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KROTOSZYN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3885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E7AA8C-51FA-48E9-842A-FA46DCC4B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7749" y="634946"/>
            <a:ext cx="4491994" cy="1450757"/>
          </a:xfrm>
        </p:spPr>
        <p:txBody>
          <a:bodyPr>
            <a:normAutofit/>
          </a:bodyPr>
          <a:lstStyle/>
          <a:p>
            <a:r>
              <a:rPr lang="pl-PL" sz="2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</a:t>
            </a:r>
            <a:r>
              <a:rPr lang="pl-PL" sz="26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 EDYCJA  OGÓLNOPOLSKIEGO </a:t>
            </a:r>
            <a:br>
              <a:rPr lang="pl-PL" sz="26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6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KONKURSU  PLASTYCZNEGO</a:t>
            </a:r>
            <a:endParaRPr lang="pl-PL" sz="26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D85492A-892A-4E61-8EF3-5800FAC69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7749" y="2198914"/>
            <a:ext cx="4491993" cy="3670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</a:t>
            </a:r>
          </a:p>
          <a:p>
            <a:pPr marL="0" indent="0">
              <a:buNone/>
            </a:pPr>
            <a:r>
              <a:rPr lang="pl-PL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pl-PL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</a:t>
            </a:r>
            <a:r>
              <a:rPr lang="pl-PL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POD HASŁEM</a:t>
            </a:r>
          </a:p>
          <a:p>
            <a:pPr marL="0" indent="0">
              <a:buNone/>
            </a:pPr>
            <a:br>
              <a:rPr lang="pl-PL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</a:t>
            </a:r>
            <a:r>
              <a:rPr lang="pl-PL" b="1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„Jestem mały przedszkolaczek, </a:t>
            </a:r>
            <a:br>
              <a:rPr lang="pl-PL" b="1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narysuję domek, kwiatek”</a:t>
            </a:r>
            <a:br>
              <a:rPr lang="pl-PL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i="1" dirty="0"/>
          </a:p>
        </p:txBody>
      </p:sp>
      <p:pic>
        <p:nvPicPr>
          <p:cNvPr id="4" name="Obraz 3" descr="Znalezione obrazy dla zapytania domek kwiat rysunek">
            <a:extLst>
              <a:ext uri="{FF2B5EF4-FFF2-40B4-BE49-F238E27FC236}">
                <a16:creationId xmlns:a16="http://schemas.microsoft.com/office/drawing/2014/main" id="{68EA7DC6-DF48-47A4-9918-5DC64DB2329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3" r="16606" b="-1"/>
          <a:stretch/>
        </p:blipFill>
        <p:spPr bwMode="auto">
          <a:xfrm>
            <a:off x="443883" y="640080"/>
            <a:ext cx="6516210" cy="56097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503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AppData\Local\Temp\Rar$DIa0.936\IMG_20241128_090508_edit_123860523730578_resized_20241128_1052049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984" y="550416"/>
            <a:ext cx="7104546" cy="5510241"/>
          </a:xfrm>
          <a:prstGeom prst="rect">
            <a:avLst/>
          </a:prstGeom>
          <a:noFill/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55064681-BEBC-E506-ED11-77C203459490}"/>
              </a:ext>
            </a:extLst>
          </p:cNvPr>
          <p:cNvSpPr txBox="1"/>
          <p:nvPr/>
        </p:nvSpPr>
        <p:spPr>
          <a:xfrm>
            <a:off x="7661430" y="2846052"/>
            <a:ext cx="4530570" cy="11658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OLEKSANDR STANCHUK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PRZEDSZKOLE SPECJALNE NR 249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WARSZAWA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AppData\Local\Temp\Rar$DIa0.343\IMG_20241128_090526_edit_123835073646727_resized_20241128_1050469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886" y="444138"/>
            <a:ext cx="7598017" cy="5699210"/>
          </a:xfrm>
          <a:prstGeom prst="rect">
            <a:avLst/>
          </a:prstGeom>
          <a:noFill/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79746F86-6A4C-F8E7-8F7A-E4104A959678}"/>
              </a:ext>
            </a:extLst>
          </p:cNvPr>
          <p:cNvSpPr txBox="1"/>
          <p:nvPr/>
        </p:nvSpPr>
        <p:spPr>
          <a:xfrm>
            <a:off x="8087558" y="2766575"/>
            <a:ext cx="4104442" cy="1324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JULIAN SMORCZEWSKI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2800" dirty="0">
                <a:solidFill>
                  <a:srgbClr val="70AD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PRZEDSZKOLE SPECJALNE NR 249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WARSZAWA</a:t>
            </a: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AppData\Local\Temp\Rar$DIa0.690\IMG_20241128_090543_edit_123794659537879_resized_20241128_1050467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52" y="204820"/>
            <a:ext cx="6035880" cy="6010893"/>
          </a:xfrm>
          <a:prstGeom prst="rect">
            <a:avLst/>
          </a:prstGeom>
          <a:noFill/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6B8DCFAB-98FC-49FB-0748-1F98171E246E}"/>
              </a:ext>
            </a:extLst>
          </p:cNvPr>
          <p:cNvSpPr txBox="1"/>
          <p:nvPr/>
        </p:nvSpPr>
        <p:spPr>
          <a:xfrm>
            <a:off x="6667130" y="2848136"/>
            <a:ext cx="5524870" cy="1161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DAMIAN WRONKA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PRZEDSZKOLE INTEGRACYJNE NR 120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WARSZAWA</a:t>
            </a: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user\AppData\Local\Temp\Rar$DIa0.944\IMG_20241128_090601_edit_123769888224341_resized_20241128_1050465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472" y="501513"/>
            <a:ext cx="6912506" cy="5783877"/>
          </a:xfrm>
          <a:prstGeom prst="rect">
            <a:avLst/>
          </a:prstGeom>
          <a:noFill/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C4391B07-94C4-8EC6-7A40-E34CC66DD464}"/>
              </a:ext>
            </a:extLst>
          </p:cNvPr>
          <p:cNvSpPr txBox="1"/>
          <p:nvPr/>
        </p:nvSpPr>
        <p:spPr>
          <a:xfrm>
            <a:off x="7563775" y="2846052"/>
            <a:ext cx="4489679" cy="11658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PRZEMYSŁAW SZYMBORSKI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PRZEDSZKOLE INTEGRACYJNE NR 120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WARSZAWA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user\AppData\Local\Temp\Rar$DIa0.640\IMG_20241128_090624_edit_123750601834240_resized_20241128_1050457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107" y="434339"/>
            <a:ext cx="7122301" cy="5801199"/>
          </a:xfrm>
          <a:prstGeom prst="rect">
            <a:avLst/>
          </a:prstGeom>
          <a:noFill/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1E321336-368A-7340-C9F5-60E74273DCAA}"/>
              </a:ext>
            </a:extLst>
          </p:cNvPr>
          <p:cNvSpPr txBox="1"/>
          <p:nvPr/>
        </p:nvSpPr>
        <p:spPr>
          <a:xfrm>
            <a:off x="7803473" y="3044151"/>
            <a:ext cx="4263836" cy="11658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WIKTORIA KOSMOWSKA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PRZEDSZKOLE NR 32 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ODDZIAŁAMI INTEGRACYJNYMI, KONIN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user\AppData\Local\Temp\Rar$DIa0.239\IMG_20241128_090649_edit_123728310147785_resized_20241128_1050463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115" y="272373"/>
            <a:ext cx="6499021" cy="6163937"/>
          </a:xfrm>
          <a:prstGeom prst="rect">
            <a:avLst/>
          </a:prstGeom>
          <a:noFill/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ED350415-210E-B821-F8E7-B81B8C052322}"/>
              </a:ext>
            </a:extLst>
          </p:cNvPr>
          <p:cNvSpPr txBox="1"/>
          <p:nvPr/>
        </p:nvSpPr>
        <p:spPr>
          <a:xfrm>
            <a:off x="7403977" y="2848136"/>
            <a:ext cx="4677187" cy="1557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PALINA PARKHOMENKA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PRZEDSZOLE NR 95 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ODDZIAŁAMI INTEGRACYJNYM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WARSZAWA</a:t>
            </a: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11A3870-06CB-3332-CA14-FB84331795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5786" y="547390"/>
            <a:ext cx="6036818" cy="5936337"/>
          </a:xfrm>
          <a:prstGeom prst="rect">
            <a:avLst/>
          </a:prstGeom>
          <a:noFill/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8EF904C-9FFD-D7C3-332A-7EBBA1818306}"/>
              </a:ext>
            </a:extLst>
          </p:cNvPr>
          <p:cNvSpPr txBox="1"/>
          <p:nvPr/>
        </p:nvSpPr>
        <p:spPr>
          <a:xfrm>
            <a:off x="6613865" y="2701333"/>
            <a:ext cx="5439590" cy="1557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AGATA KĄTNA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PRZEDSZKOLE SAMORZĄDOWE 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ODDZIAŁAMI INTEGRACYJNYMI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KORONOWO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7405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user\AppData\Local\Temp\Rar$DIa0.050\IMG_20241128_103119_resized_20241128_105046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980" y="252918"/>
            <a:ext cx="5533777" cy="6352067"/>
          </a:xfrm>
          <a:prstGeom prst="rect">
            <a:avLst/>
          </a:prstGeom>
          <a:noFill/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B6EAD34D-7E2C-6B52-1EB5-2D1819D4F66A}"/>
              </a:ext>
            </a:extLst>
          </p:cNvPr>
          <p:cNvSpPr txBox="1"/>
          <p:nvPr/>
        </p:nvSpPr>
        <p:spPr>
          <a:xfrm>
            <a:off x="6560598" y="2652256"/>
            <a:ext cx="5450888" cy="1557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EMILIA CZARNIAK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PRZEDSZOLE NR 95 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ODDZIAŁAMI INTEGRACYJNYM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WARSZAWA</a:t>
            </a: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386281-35A9-47BB-83A0-9BB7313ED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8800" dirty="0">
                <a:solidFill>
                  <a:schemeClr val="accent1"/>
                </a:solidFill>
                <a:latin typeface="Algerian" panose="04020705040A02060702" pitchFamily="82" charset="0"/>
              </a:rPr>
              <a:t>DZIĘKUJEMY</a:t>
            </a:r>
            <a:endParaRPr lang="pl-PL" sz="8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973BDC-C734-4B2F-A247-10280398B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sz="4000" dirty="0">
              <a:latin typeface="Algerian" panose="04020705040A02060702" pitchFamily="82" charset="0"/>
            </a:endParaRPr>
          </a:p>
          <a:p>
            <a:pPr marL="0" indent="0">
              <a:buNone/>
            </a:pPr>
            <a:endParaRPr lang="pl-PL" sz="4000" dirty="0"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r>
              <a:rPr lang="pl-PL" sz="4000" dirty="0">
                <a:latin typeface="Algerian" panose="04020705040A02060702" pitchFamily="82" charset="0"/>
              </a:rPr>
              <a:t>   </a:t>
            </a:r>
            <a:endParaRPr lang="pl-PL" sz="6600" dirty="0">
              <a:solidFill>
                <a:schemeClr val="accent1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Obraz 3" descr="BIP: Przedszkole nr 95 z Oddziałami Integracyjnymi im. Króla Maciusia I">
            <a:extLst>
              <a:ext uri="{FF2B5EF4-FFF2-40B4-BE49-F238E27FC236}">
                <a16:creationId xmlns:a16="http://schemas.microsoft.com/office/drawing/2014/main" id="{B29633CE-8DEC-4FF5-B89B-39954182018D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3179" y="3589795"/>
            <a:ext cx="1935679" cy="18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358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AppData\Local\Temp\Rar$DIa0.701\IMG_20241128_090215_edit_124244358821665_resized_20241128_105206502.jpg">
            <a:extLst>
              <a:ext uri="{FF2B5EF4-FFF2-40B4-BE49-F238E27FC236}">
                <a16:creationId xmlns:a16="http://schemas.microsoft.com/office/drawing/2014/main" id="{E9A2496B-4BED-71E7-39D8-4392863A0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027" y="727969"/>
            <a:ext cx="6756922" cy="5903650"/>
          </a:xfrm>
          <a:prstGeom prst="rect">
            <a:avLst/>
          </a:prstGeom>
          <a:noFill/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CD785226-C85D-88AC-530A-759A18528730}"/>
              </a:ext>
            </a:extLst>
          </p:cNvPr>
          <p:cNvSpPr txBox="1"/>
          <p:nvPr/>
        </p:nvSpPr>
        <p:spPr>
          <a:xfrm>
            <a:off x="7341834" y="2848136"/>
            <a:ext cx="3883516" cy="1455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 SAWICKA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PRZEDSZKOLE Z ODDZIAŁAMI INTEGRACYJNYMI „KRASNAL”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OLECKO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689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AppData\Local\Temp\Rar$DIa0.363\IMG_20241128_090303_edit_124210792586774_resized_20241128_1052062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012" y="387440"/>
            <a:ext cx="7434580" cy="5755907"/>
          </a:xfrm>
          <a:prstGeom prst="rect">
            <a:avLst/>
          </a:prstGeom>
          <a:noFill/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78DC601D-B961-D3A3-8D94-B0394CAEA84F}"/>
              </a:ext>
            </a:extLst>
          </p:cNvPr>
          <p:cNvSpPr txBox="1"/>
          <p:nvPr/>
        </p:nvSpPr>
        <p:spPr>
          <a:xfrm>
            <a:off x="7952508" y="2846757"/>
            <a:ext cx="4239491" cy="1563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PIOTR MANIA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PRZEDSZKOLE NR 61 INTEGRACYJNE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IM. W. CHOTOMSKIEJ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BYDGOSZCZ</a:t>
            </a: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5DD0A9A-4802-46C4-F23B-6D05F8ACE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9" y="421988"/>
            <a:ext cx="7129441" cy="603207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DBC81A0E-C638-D358-DEC9-798DF89B194E}"/>
              </a:ext>
            </a:extLst>
          </p:cNvPr>
          <p:cNvSpPr txBox="1"/>
          <p:nvPr/>
        </p:nvSpPr>
        <p:spPr>
          <a:xfrm>
            <a:off x="7998781" y="2907736"/>
            <a:ext cx="3029437" cy="1596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TYMOTEUSZ ADAMIUK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PRZEDSZKOLE NR 3 </a:t>
            </a:r>
          </a:p>
          <a:p>
            <a:r>
              <a:rPr lang="pl-PL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ODDZIAŁAMI INTEGRACYJNYMI IM. ŻUBRA POMPIKA, HAJNÓWKA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5589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543F8F-9C32-7652-808F-4D6CB0418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7848" y="3329126"/>
            <a:ext cx="3630968" cy="1402671"/>
          </a:xfrm>
        </p:spPr>
        <p:txBody>
          <a:bodyPr>
            <a:normAutofit/>
          </a:bodyPr>
          <a:lstStyle/>
          <a:p>
            <a:r>
              <a:rPr lang="pl-PL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KACPER HOŁÓWKA</a:t>
            </a:r>
            <a:br>
              <a:rPr lang="pl-PL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PUBLICZNE PRZEDSZKOLE NR 2</a:t>
            </a:r>
            <a:br>
              <a:rPr lang="pl-PL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ODDZIAŁAMI INTEGRACYJNYMI</a:t>
            </a:r>
            <a:br>
              <a:rPr lang="pl-PL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KLUCZBORK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9F7D1A0F-B831-FA42-77C5-4BF54709BA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51" y="492710"/>
            <a:ext cx="5985510" cy="5672831"/>
          </a:xfrm>
        </p:spPr>
      </p:pic>
    </p:spTree>
    <p:extLst>
      <p:ext uri="{BB962C8B-B14F-4D97-AF65-F5344CB8AC3E}">
        <p14:creationId xmlns:p14="http://schemas.microsoft.com/office/powerpoint/2010/main" val="202602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000">
        <p14:reveal/>
      </p:transition>
    </mc:Choice>
    <mc:Fallback xmlns="">
      <p:transition spd="slow" advClick="0" advTm="6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AppData\Local\Temp\Rar$DIa0.084\IMG_20241128_090320_edit_123989096578475_resized_20241128_1052060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005" y="377807"/>
            <a:ext cx="6774043" cy="5863195"/>
          </a:xfrm>
          <a:prstGeom prst="rect">
            <a:avLst/>
          </a:prstGeom>
          <a:noFill/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8E499AAF-7A9A-1556-DECA-7CDCCF99813B}"/>
              </a:ext>
            </a:extLst>
          </p:cNvPr>
          <p:cNvSpPr txBox="1"/>
          <p:nvPr/>
        </p:nvSpPr>
        <p:spPr>
          <a:xfrm>
            <a:off x="7273636" y="2846757"/>
            <a:ext cx="4854864" cy="1563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MICHALINA SZOSTAK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PRZEDSZKOLE NR 61 INTEGRACYJNE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IM. W. CHOTOMSKIEJ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BYDGOSZCZ</a:t>
            </a: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AppData\Local\Temp\Rar$DIa0.399\IMG_20241128_090336_edit_123945881534210_resized_20241128_1052056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576" y="372862"/>
            <a:ext cx="7251700" cy="5674099"/>
          </a:xfrm>
          <a:prstGeom prst="rect">
            <a:avLst/>
          </a:prstGeom>
          <a:noFill/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1AFDA5E9-CBE7-54D8-2201-8A3FEEB54A24}"/>
              </a:ext>
            </a:extLst>
          </p:cNvPr>
          <p:cNvSpPr txBox="1"/>
          <p:nvPr/>
        </p:nvSpPr>
        <p:spPr>
          <a:xfrm>
            <a:off x="7767961" y="2848136"/>
            <a:ext cx="4424039" cy="1557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JULIA CHRÓL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PRZEDSZKOLE SAMORZĄDOWE NR 3 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 M.KOWNACKIEJ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BIAŁA PODLASKA</a:t>
            </a: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AppData\Local\Temp\Rar$DIa0.743\IMG_20241128_090356_edit_123923571739943_resized_20241128_1052054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94" y="461891"/>
            <a:ext cx="7279436" cy="5859009"/>
          </a:xfrm>
          <a:prstGeom prst="rect">
            <a:avLst/>
          </a:prstGeom>
          <a:noFill/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01C8B766-AEC0-F406-72F6-5956CFC8EF33}"/>
              </a:ext>
            </a:extLst>
          </p:cNvPr>
          <p:cNvSpPr txBox="1"/>
          <p:nvPr/>
        </p:nvSpPr>
        <p:spPr>
          <a:xfrm>
            <a:off x="7924800" y="2848136"/>
            <a:ext cx="4267200" cy="1557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EFREM DEMCZUK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PRZEDSZKOLE SAMORZĄDOWE NR 3 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 M.KOWNACKIEJ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BIAŁA PODLASKA</a:t>
            </a: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TM02900688[[fn=Faseta]]</Template>
  <TotalTime>413</TotalTime>
  <Words>298</Words>
  <Application>Microsoft Office PowerPoint</Application>
  <PresentationFormat>Panoramiczny</PresentationFormat>
  <Paragraphs>99</Paragraphs>
  <Slides>28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5" baseType="lpstr">
      <vt:lpstr>Algerian</vt:lpstr>
      <vt:lpstr>Arial</vt:lpstr>
      <vt:lpstr>Book Antiqua</vt:lpstr>
      <vt:lpstr>Calibri</vt:lpstr>
      <vt:lpstr>Trebuchet MS</vt:lpstr>
      <vt:lpstr>Wingdings 3</vt:lpstr>
      <vt:lpstr>Faseta</vt:lpstr>
      <vt:lpstr>OGÓLNOPOLSKI  KONKURS   PLASTYCZNY</vt:lpstr>
      <vt:lpstr>VII EDYCJA  OGÓLNOPOLSKIEGO  KONKURSU  PLASTYCZNEGO</vt:lpstr>
      <vt:lpstr>Prezentacja programu PowerPoint</vt:lpstr>
      <vt:lpstr>Prezentacja programu PowerPoint</vt:lpstr>
      <vt:lpstr>Prezentacja programu PowerPoint</vt:lpstr>
      <vt:lpstr>KACPER HOŁÓWKA PUBLICZNE PRZEDSZKOLE NR 2 Z ODDZIAŁAMI INTEGRACYJNYMI KLUCZBORK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DZIĘKUJEMY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III EDYCJIA OGÓLNOPOLSKIEGO                                                       KONKURSU PLASTYCZNEGO                                                              POD HASŁEM                                                           „Jestem mały przedszkolaczek,                                                              narysuję domek, kwiatek”</dc:title>
  <dc:creator>Użytkownik</dc:creator>
  <cp:lastModifiedBy>Anna Koterwa</cp:lastModifiedBy>
  <cp:revision>117</cp:revision>
  <dcterms:created xsi:type="dcterms:W3CDTF">2020-11-24T15:06:46Z</dcterms:created>
  <dcterms:modified xsi:type="dcterms:W3CDTF">2024-12-02T13:17:18Z</dcterms:modified>
</cp:coreProperties>
</file>