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65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28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>
        <p:scale>
          <a:sx n="100" d="100"/>
          <a:sy n="100" d="100"/>
        </p:scale>
        <p:origin x="1542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EBFB68C-1AE7-4E1E-B8A3-41E9DC10BC16}" type="datetimeFigureOut">
              <a:rPr lang="pl-PL" smtClean="0"/>
              <a:t>2023-11-29</a:t>
            </a:fld>
            <a:endParaRPr lang="pl-PL"/>
          </a:p>
        </p:txBody>
      </p:sp>
      <p:sp>
        <p:nvSpPr>
          <p:cNvPr id="50" name="Rectangle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D052947-A84F-4114-A625-F7F31D8E5121}" type="slidenum">
              <a:rPr lang="pl-PL" smtClean="0"/>
              <a:t>‹#›</a:t>
            </a:fld>
            <a:endParaRPr lang="pl-PL"/>
          </a:p>
        </p:txBody>
      </p:sp>
      <p:sp>
        <p:nvSpPr>
          <p:cNvPr id="89" name="Rectangle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B68C-1AE7-4E1E-B8A3-41E9DC10BC16}" type="datetimeFigureOut">
              <a:rPr lang="pl-PL" smtClean="0"/>
              <a:t>2023-11-29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2947-A84F-4114-A625-F7F31D8E512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B68C-1AE7-4E1E-B8A3-41E9DC10BC16}" type="datetimeFigureOut">
              <a:rPr lang="pl-PL" smtClean="0"/>
              <a:t>2023-11-29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2947-A84F-4114-A625-F7F31D8E512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B68C-1AE7-4E1E-B8A3-41E9DC10BC16}" type="datetimeFigureOut">
              <a:rPr lang="pl-PL" smtClean="0"/>
              <a:t>2023-11-29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2947-A84F-4114-A625-F7F31D8E512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B68C-1AE7-4E1E-B8A3-41E9DC10BC16}" type="datetimeFigureOut">
              <a:rPr lang="pl-PL" smtClean="0"/>
              <a:t>2023-11-29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2947-A84F-4114-A625-F7F31D8E512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B68C-1AE7-4E1E-B8A3-41E9DC10BC16}" type="datetimeFigureOut">
              <a:rPr lang="pl-PL" smtClean="0"/>
              <a:t>2023-11-29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2947-A84F-4114-A625-F7F31D8E5121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B68C-1AE7-4E1E-B8A3-41E9DC10BC16}" type="datetimeFigureOut">
              <a:rPr lang="pl-PL" smtClean="0"/>
              <a:t>2023-11-29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2947-A84F-4114-A625-F7F31D8E512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B68C-1AE7-4E1E-B8A3-41E9DC10BC16}" type="datetimeFigureOut">
              <a:rPr lang="pl-PL" smtClean="0"/>
              <a:t>2023-11-29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2947-A84F-4114-A625-F7F31D8E512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B68C-1AE7-4E1E-B8A3-41E9DC10BC16}" type="datetimeFigureOut">
              <a:rPr lang="pl-PL" smtClean="0"/>
              <a:t>2023-11-29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2947-A84F-4114-A625-F7F31D8E512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B68C-1AE7-4E1E-B8A3-41E9DC10BC16}" type="datetimeFigureOut">
              <a:rPr lang="pl-PL" smtClean="0"/>
              <a:t>2023-11-29</a:t>
            </a:fld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2947-A84F-4114-A625-F7F31D8E5121}" type="slidenum">
              <a:rPr lang="pl-PL" smtClean="0"/>
              <a:t>‹#›</a:t>
            </a:fld>
            <a:endParaRPr lang="pl-PL"/>
          </a:p>
        </p:txBody>
      </p:sp>
      <p:sp>
        <p:nvSpPr>
          <p:cNvPr id="58" name="Rectangle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B68C-1AE7-4E1E-B8A3-41E9DC10BC16}" type="datetimeFigureOut">
              <a:rPr lang="pl-PL" smtClean="0"/>
              <a:t>2023-11-29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2947-A84F-4114-A625-F7F31D8E512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EBFB68C-1AE7-4E1E-B8A3-41E9DC10BC16}" type="datetimeFigureOut">
              <a:rPr lang="pl-PL" smtClean="0"/>
              <a:t>2023-11-29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D052947-A84F-4114-A625-F7F31D8E5121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="" xmlns:a16="http://schemas.microsoft.com/office/drawing/2014/main" id="{80CAB520-4142-432B-8573-2F2D87BAF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975" y="1341912"/>
            <a:ext cx="5400676" cy="3182463"/>
          </a:xfrm>
        </p:spPr>
        <p:txBody>
          <a:bodyPr>
            <a:normAutofit/>
          </a:bodyPr>
          <a:lstStyle/>
          <a:p>
            <a:r>
              <a:rPr lang="pl-PL" sz="44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  <a:ea typeface="Batang" panose="02030600000101010101" pitchFamily="18" charset="-127"/>
                <a:cs typeface="David" panose="020E0502060401010101" pitchFamily="34" charset="-79"/>
              </a:rPr>
              <a:t>OGÓLNOPOLSKI  </a:t>
            </a:r>
            <a:r>
              <a:rPr lang="pl-PL" sz="44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  <a:ea typeface="Batang" panose="02030600000101010101" pitchFamily="18" charset="-127"/>
                <a:cs typeface="David" panose="020E0502060401010101" pitchFamily="34" charset="-79"/>
              </a:rPr>
              <a:t/>
            </a:r>
            <a:br>
              <a:rPr lang="pl-PL" sz="44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  <a:ea typeface="Batang" panose="02030600000101010101" pitchFamily="18" charset="-127"/>
                <a:cs typeface="David" panose="020E0502060401010101" pitchFamily="34" charset="-79"/>
              </a:rPr>
            </a:br>
            <a:r>
              <a:rPr lang="pl-PL" sz="44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  <a:ea typeface="Batang" panose="02030600000101010101" pitchFamily="18" charset="-127"/>
                <a:cs typeface="David" panose="020E0502060401010101" pitchFamily="34" charset="-79"/>
              </a:rPr>
              <a:t>KONKURS  </a:t>
            </a:r>
            <a:r>
              <a:rPr lang="pl-PL" sz="44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  <a:ea typeface="Batang" panose="02030600000101010101" pitchFamily="18" charset="-127"/>
                <a:cs typeface="David" panose="020E0502060401010101" pitchFamily="34" charset="-79"/>
              </a:rPr>
              <a:t/>
            </a:r>
            <a:br>
              <a:rPr lang="pl-PL" sz="44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  <a:ea typeface="Batang" panose="02030600000101010101" pitchFamily="18" charset="-127"/>
                <a:cs typeface="David" panose="020E0502060401010101" pitchFamily="34" charset="-79"/>
              </a:rPr>
            </a:br>
            <a:r>
              <a:rPr lang="pl-PL" sz="44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  <a:ea typeface="Batang" panose="02030600000101010101" pitchFamily="18" charset="-127"/>
                <a:cs typeface="David" panose="020E0502060401010101" pitchFamily="34" charset="-79"/>
              </a:rPr>
              <a:t>PLASTYCZNY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AE9450FD-268F-4B04-90F6-CCB37F84E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0172" y="3966659"/>
            <a:ext cx="8911771" cy="1655762"/>
          </a:xfrm>
        </p:spPr>
        <p:txBody>
          <a:bodyPr/>
          <a:lstStyle/>
          <a:p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39" y="2905291"/>
            <a:ext cx="2666667" cy="2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9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247776"/>
            <a:ext cx="4468517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500" y="1443753"/>
            <a:ext cx="4189773" cy="2890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1209675" y="4615934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ŁUCJA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K.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848475" y="4615934"/>
            <a:ext cx="437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MAŁGORZATA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W.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90600" y="5762625"/>
            <a:ext cx="1015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PRZEDSZKOLE PUBLICZNE SIÓSTR SERAFINEK Z ODDZIAŁAMI INTEGRACYJNYMI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RZESZÓW</a:t>
            </a:r>
          </a:p>
        </p:txBody>
      </p:sp>
    </p:spTree>
    <p:extLst>
      <p:ext uri="{BB962C8B-B14F-4D97-AF65-F5344CB8AC3E}">
        <p14:creationId xmlns:p14="http://schemas.microsoft.com/office/powerpoint/2010/main" val="66413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797">
            <a:off x="1250990" y="1527169"/>
            <a:ext cx="4362336" cy="30382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1123949"/>
            <a:ext cx="2845490" cy="39460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1065780" y="4762500"/>
            <a:ext cx="4639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MARCELINA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G.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610474" y="5292209"/>
            <a:ext cx="3209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JAGODA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O.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33450" y="5692319"/>
            <a:ext cx="1041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PRZEDSZKOLE PUBLICZNE NR 3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WADOWICE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717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902731"/>
            <a:ext cx="2619375" cy="37435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53" y="1275694"/>
            <a:ext cx="4453582" cy="2932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1962150" y="4900880"/>
            <a:ext cx="300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ŁUCJA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CZ.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095999" y="4419570"/>
            <a:ext cx="481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KAMIL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Ł.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57250" y="5772150"/>
            <a:ext cx="1041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PRZEDSZKOLE SAMORZĄDOWE NR 58 INTEGRACYJNE IM. J. WILKOWSKIEGO</a:t>
            </a:r>
          </a:p>
          <a:p>
            <a:pPr algn="ctr"/>
            <a:r>
              <a:rPr lang="pl-PL" dirty="0"/>
              <a:t>BIAŁYSTOK</a:t>
            </a:r>
          </a:p>
        </p:txBody>
      </p:sp>
    </p:spTree>
    <p:extLst>
      <p:ext uri="{BB962C8B-B14F-4D97-AF65-F5344CB8AC3E}">
        <p14:creationId xmlns:p14="http://schemas.microsoft.com/office/powerpoint/2010/main" val="12316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89" y="914400"/>
            <a:ext cx="3430161" cy="4905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6067425" y="1647825"/>
            <a:ext cx="4476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NIKODEM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M.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810375" y="5219610"/>
            <a:ext cx="468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PRZEDSZKOLE NR 12 Z ODDZIAŁAMI INTEGRACYJNYMI </a:t>
            </a:r>
          </a:p>
          <a:p>
            <a:pPr algn="ctr"/>
            <a:r>
              <a:rPr lang="pl-PL" dirty="0"/>
              <a:t>SOPOT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213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823">
            <a:off x="1204499" y="1083099"/>
            <a:ext cx="4445125" cy="2967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2287">
            <a:off x="6550814" y="1610388"/>
            <a:ext cx="4318296" cy="3010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992384" y="4307281"/>
            <a:ext cx="468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FILIP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C.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344497" y="4831186"/>
            <a:ext cx="452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ANTONI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W.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10061" y="5695950"/>
            <a:ext cx="10467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PRZEDSZKOLE PUBLICZNE NR </a:t>
            </a:r>
            <a:r>
              <a:rPr lang="pl-PL" dirty="0" smtClean="0"/>
              <a:t>3 Z </a:t>
            </a:r>
            <a:r>
              <a:rPr lang="pl-PL" dirty="0"/>
              <a:t>ODDZIAŁAMI INTEGRACYJNYMI </a:t>
            </a:r>
          </a:p>
          <a:p>
            <a:pPr algn="ctr"/>
            <a:r>
              <a:rPr lang="pl-PL" dirty="0"/>
              <a:t>BOGATYNIA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6481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15" y="1333501"/>
            <a:ext cx="4292039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4" y="1428750"/>
            <a:ext cx="4139589" cy="2982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1200150" y="4562445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KUBA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Z.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86550" y="4695795"/>
            <a:ext cx="4324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ZUZANNA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K.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19149" y="5781675"/>
            <a:ext cx="10353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PRZEDSZKOLE PUBLICZNE INTEGRACYJNE NR 51</a:t>
            </a:r>
          </a:p>
          <a:p>
            <a:pPr algn="ctr"/>
            <a:r>
              <a:rPr lang="pl-PL" dirty="0"/>
              <a:t>OPOLE</a:t>
            </a:r>
          </a:p>
        </p:txBody>
      </p:sp>
    </p:spTree>
    <p:extLst>
      <p:ext uri="{BB962C8B-B14F-4D97-AF65-F5344CB8AC3E}">
        <p14:creationId xmlns:p14="http://schemas.microsoft.com/office/powerpoint/2010/main" val="349950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03" y="1136995"/>
            <a:ext cx="5431072" cy="3773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2800350" y="5086320"/>
            <a:ext cx="554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KORNELIA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R.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09625" y="5810250"/>
            <a:ext cx="1048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PRZEDSZKOLE NR 7 </a:t>
            </a:r>
            <a:r>
              <a:rPr lang="pl-PL" dirty="0" smtClean="0"/>
              <a:t>Z </a:t>
            </a:r>
            <a:r>
              <a:rPr lang="pl-PL" dirty="0"/>
              <a:t>ODDZIAŁAMI INTEGRACYJNYMI </a:t>
            </a:r>
          </a:p>
          <a:p>
            <a:pPr algn="ctr"/>
            <a:r>
              <a:rPr lang="pl-PL" dirty="0"/>
              <a:t>KROTOSZYN</a:t>
            </a:r>
          </a:p>
        </p:txBody>
      </p:sp>
    </p:spTree>
    <p:extLst>
      <p:ext uri="{BB962C8B-B14F-4D97-AF65-F5344CB8AC3E}">
        <p14:creationId xmlns:p14="http://schemas.microsoft.com/office/powerpoint/2010/main" val="132873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552575"/>
            <a:ext cx="4155995" cy="2619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78" y="1338262"/>
            <a:ext cx="443703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1419225" y="4414837"/>
            <a:ext cx="441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POLA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R.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457950" y="4614892"/>
            <a:ext cx="4552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KLARA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R.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828675" y="5619750"/>
            <a:ext cx="10487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PRZEDSZKOLE NR 1 </a:t>
            </a:r>
            <a:r>
              <a:rPr lang="pl-PL" dirty="0" smtClean="0"/>
              <a:t>Z </a:t>
            </a:r>
            <a:r>
              <a:rPr lang="pl-PL" dirty="0"/>
              <a:t>ODDZIAŁAMI INTEGRACYJNYMI</a:t>
            </a:r>
          </a:p>
          <a:p>
            <a:pPr algn="ctr"/>
            <a:r>
              <a:rPr lang="pl-PL" dirty="0"/>
              <a:t>ŁAPY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702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5" y="1152525"/>
            <a:ext cx="5200154" cy="3684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3428753" y="5115640"/>
            <a:ext cx="5467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LENA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P.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952500" y="5753160"/>
            <a:ext cx="1042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PRZEDSZKOLE NR 61 INTEGRACYJNE IM. W. CHOTOMSKIEJ</a:t>
            </a:r>
          </a:p>
          <a:p>
            <a:pPr algn="ctr"/>
            <a:r>
              <a:rPr lang="pl-PL" dirty="0"/>
              <a:t>BYDGOSZCZ</a:t>
            </a:r>
          </a:p>
        </p:txBody>
      </p:sp>
    </p:spTree>
    <p:extLst>
      <p:ext uri="{BB962C8B-B14F-4D97-AF65-F5344CB8AC3E}">
        <p14:creationId xmlns:p14="http://schemas.microsoft.com/office/powerpoint/2010/main" val="365909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5" y="838201"/>
            <a:ext cx="2867026" cy="4148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152">
            <a:off x="5994072" y="1369535"/>
            <a:ext cx="4397603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2009775" y="5150882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MAKSYMILIAN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S.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749318" y="4586859"/>
            <a:ext cx="4585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IGOR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J.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819150" y="5800725"/>
            <a:ext cx="1040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MIEJSKIE PRZEDSZKOLE NR </a:t>
            </a:r>
            <a:r>
              <a:rPr lang="pl-PL" dirty="0" smtClean="0"/>
              <a:t>14 Z </a:t>
            </a:r>
            <a:r>
              <a:rPr lang="pl-PL" dirty="0"/>
              <a:t>ODDZIAŁAMI INTEGRACYJNYMI I ODDZIAŁEM SPECJALNYM</a:t>
            </a:r>
          </a:p>
          <a:p>
            <a:pPr algn="ctr"/>
            <a:r>
              <a:rPr lang="pl-PL" dirty="0"/>
              <a:t>OŚWIĘCIM</a:t>
            </a:r>
          </a:p>
        </p:txBody>
      </p:sp>
    </p:spTree>
    <p:extLst>
      <p:ext uri="{BB962C8B-B14F-4D97-AF65-F5344CB8AC3E}">
        <p14:creationId xmlns:p14="http://schemas.microsoft.com/office/powerpoint/2010/main" val="334396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284B70D5-875B-433D-BDBD-1522A85D6C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0E7AA8C-51FA-48E9-842A-FA46DCC4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6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VI</a:t>
            </a:r>
            <a:r>
              <a:rPr lang="pl-PL" sz="2600" b="1" dirty="0">
                <a:solidFill>
                  <a:schemeClr val="accent1">
                    <a:lumMod val="50000"/>
                  </a:schemeClr>
                </a:solidFill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 EDYCJA  OGÓLNOPOLSKIEGO </a:t>
            </a:r>
            <a:br>
              <a:rPr lang="pl-PL" sz="2600" b="1" dirty="0">
                <a:solidFill>
                  <a:schemeClr val="accent1">
                    <a:lumMod val="50000"/>
                  </a:schemeClr>
                </a:solidFill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600" b="1" dirty="0">
                <a:solidFill>
                  <a:schemeClr val="accent1">
                    <a:lumMod val="50000"/>
                  </a:schemeClr>
                </a:solidFill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KONKURSU  PLASTYCZNEGO</a:t>
            </a:r>
            <a:endParaRPr lang="pl-PL" sz="26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DD85492A-892A-4E61-8EF3-5800FAC69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2351" y="2198914"/>
            <a:ext cx="4177392" cy="36701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</a:t>
            </a:r>
            <a:r>
              <a:rPr lang="pl-PL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</a:t>
            </a:r>
            <a:r>
              <a:rPr lang="pl-PL" b="1" dirty="0"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POD HASŁEM</a:t>
            </a:r>
          </a:p>
          <a:p>
            <a:pPr marL="0" indent="0" algn="ctr">
              <a:buNone/>
            </a:pPr>
            <a:r>
              <a:rPr lang="pl-PL" b="1" dirty="0" smtClean="0"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pl-PL" sz="2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„Jestem </a:t>
            </a:r>
            <a:r>
              <a:rPr lang="pl-PL" sz="20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mały przedszkolaczek</a:t>
            </a:r>
            <a:r>
              <a:rPr lang="pl-PL" sz="2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pl-PL" sz="2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narysuję domek, kwiatek”</a:t>
            </a:r>
            <a:r>
              <a:rPr lang="pl-PL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4" name="Obraz 3" descr="Znalezione obrazy dla zapytania domek kwiat rysunek">
            <a:extLst>
              <a:ext uri="{FF2B5EF4-FFF2-40B4-BE49-F238E27FC236}">
                <a16:creationId xmlns="" xmlns:a16="http://schemas.microsoft.com/office/drawing/2014/main" id="{68EA7DC6-DF48-47A4-9918-5DC64DB2329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r="16606" b="-1"/>
          <a:stretch/>
        </p:blipFill>
        <p:spPr bwMode="auto">
          <a:xfrm>
            <a:off x="1260434" y="851902"/>
            <a:ext cx="5445166" cy="4630512"/>
          </a:xfrm>
          <a:prstGeom prst="rect">
            <a:avLst/>
          </a:prstGeom>
          <a:noFill/>
        </p:spPr>
      </p:pic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C947DF4A-614C-4B4C-8B80-E5B9D8E8CF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9">
            <a:extLst>
              <a:ext uri="{FF2B5EF4-FFF2-40B4-BE49-F238E27FC236}">
                <a16:creationId xmlns="" xmlns:a16="http://schemas.microsoft.com/office/drawing/2014/main" id="{1E299956-A9E7-4FC1-A0B1-D590CA9730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5" name="Rectangle 21">
            <a:extLst>
              <a:ext uri="{FF2B5EF4-FFF2-40B4-BE49-F238E27FC236}">
                <a16:creationId xmlns="" xmlns:a16="http://schemas.microsoft.com/office/drawing/2014/main" id="{17FC539C-B783-4B03-9F9E-D13430F3F6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503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3386281-35A9-47BB-83A0-9BB7313E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A8973BDC-C734-4B2F-A247-10280398B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4000" dirty="0"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pl-PL" sz="4000" dirty="0" smtClean="0">
                <a:latin typeface="Algerian" panose="04020705040A02060702" pitchFamily="82" charset="0"/>
              </a:rPr>
              <a:t>  </a:t>
            </a:r>
            <a:r>
              <a:rPr lang="pl-PL" sz="6600" dirty="0" smtClean="0">
                <a:solidFill>
                  <a:schemeClr val="accent1">
                    <a:lumMod val="50000"/>
                  </a:schemeClr>
                </a:solidFill>
                <a:latin typeface="Algerian" panose="04020705040A02060702" pitchFamily="82" charset="0"/>
              </a:rPr>
              <a:t>DZIĘKUJEMY</a:t>
            </a:r>
            <a:endParaRPr lang="pl-PL" sz="6600" dirty="0">
              <a:solidFill>
                <a:schemeClr val="accent1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49" y="990767"/>
            <a:ext cx="2209634" cy="220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8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284B70D5-875B-433D-BDBD-1522A85D6C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0B30EA2-E3BE-5F9A-225D-E2F5BDB1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860" y="4429124"/>
            <a:ext cx="2446565" cy="95250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ELIZA P.</a:t>
            </a:r>
            <a:r>
              <a:rPr lang="pl-PL" sz="3200" dirty="0"/>
              <a:t/>
            </a:r>
            <a:br>
              <a:rPr lang="pl-PL" sz="3200" dirty="0"/>
            </a:br>
            <a:endParaRPr lang="pl-PL" sz="3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82E2CFC2-CC12-CE52-6C3A-E108E1380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932" y="5076824"/>
            <a:ext cx="4913868" cy="1257491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pl-PL" sz="2200" b="1" dirty="0" smtClean="0">
              <a:latin typeface="Tempus Sans ITC" panose="04020404030D07020202" pitchFamily="82" charset="0"/>
            </a:endParaRPr>
          </a:p>
          <a:p>
            <a:pPr marL="68580" indent="0">
              <a:buNone/>
            </a:pPr>
            <a:endParaRPr lang="pl-PL" sz="2000" b="1" dirty="0">
              <a:latin typeface="Tempus Sans ITC" panose="04020404030D07020202" pitchFamily="8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E299956-A9E7-4FC1-A0B1-D590CA9730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7FC539C-B783-4B03-9F9E-D13430F3F6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5" y="815568"/>
            <a:ext cx="4808618" cy="3367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24" y="815568"/>
            <a:ext cx="4429125" cy="3139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8248650" y="4448175"/>
            <a:ext cx="3152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ANTONINA K.</a:t>
            </a:r>
            <a:r>
              <a:rPr lang="pl-PL" sz="2800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 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76300" y="5372100"/>
            <a:ext cx="1041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PRZEDSZKOLE MIEJSKIE NR </a:t>
            </a:r>
            <a:r>
              <a:rPr lang="pl-PL" dirty="0" smtClean="0"/>
              <a:t>7 Z </a:t>
            </a:r>
            <a:r>
              <a:rPr lang="pl-PL" dirty="0"/>
              <a:t>ODDZIAŁAMI INTEGRACYJNYMI </a:t>
            </a:r>
            <a:endParaRPr lang="pl-PL" dirty="0" smtClean="0"/>
          </a:p>
          <a:p>
            <a:pPr algn="ctr"/>
            <a:r>
              <a:rPr lang="pl-PL" dirty="0" smtClean="0"/>
              <a:t>ZAMOŚĆ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024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43" y="1327002"/>
            <a:ext cx="4161332" cy="2905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752">
            <a:off x="6486524" y="1181101"/>
            <a:ext cx="4432743" cy="3084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1600199" y="4567595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ALEKSANDER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D.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286625" y="4596170"/>
            <a:ext cx="3152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EMILIE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M.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038350" y="5486400"/>
            <a:ext cx="822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MIEJSKIE PRZEDSZKOLE NR 3 INTEGRACYJNE Z ODDZIAŁAMI SPECJALNYMI, ZGIERZ</a:t>
            </a:r>
          </a:p>
        </p:txBody>
      </p:sp>
    </p:spTree>
    <p:extLst>
      <p:ext uri="{BB962C8B-B14F-4D97-AF65-F5344CB8AC3E}">
        <p14:creationId xmlns:p14="http://schemas.microsoft.com/office/powerpoint/2010/main" val="268029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09" y="1524000"/>
            <a:ext cx="4068854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741">
            <a:off x="6524625" y="1160289"/>
            <a:ext cx="4210050" cy="2973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1390650" y="4629150"/>
            <a:ext cx="3872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MILENA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M.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877050" y="4377065"/>
            <a:ext cx="385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KLARA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J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.</a:t>
            </a:r>
            <a:endParaRPr lang="pl-PL" sz="20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90600" y="5701784"/>
            <a:ext cx="994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PRZEDSZKOLE INTEGRACYJNE NR 120</a:t>
            </a:r>
          </a:p>
          <a:p>
            <a:pPr algn="ctr"/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WARSZAWA</a:t>
            </a:r>
          </a:p>
        </p:txBody>
      </p:sp>
    </p:spTree>
    <p:extLst>
      <p:ext uri="{BB962C8B-B14F-4D97-AF65-F5344CB8AC3E}">
        <p14:creationId xmlns:p14="http://schemas.microsoft.com/office/powerpoint/2010/main" val="7460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83" y="1476376"/>
            <a:ext cx="3931435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474">
            <a:off x="6431508" y="1143002"/>
            <a:ext cx="4282134" cy="3000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1484193" y="4476601"/>
            <a:ext cx="370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JULIA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W.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581773" y="4393138"/>
            <a:ext cx="433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LEA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K.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257983" y="5600700"/>
            <a:ext cx="9455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PRZEDSZKOLE Z ODDZIAŁAMI INTEGRACYJNYMI NR 442</a:t>
            </a:r>
          </a:p>
          <a:p>
            <a:pPr algn="ctr"/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WARSZAWA</a:t>
            </a:r>
          </a:p>
        </p:txBody>
      </p:sp>
    </p:spTree>
    <p:extLst>
      <p:ext uri="{BB962C8B-B14F-4D97-AF65-F5344CB8AC3E}">
        <p14:creationId xmlns:p14="http://schemas.microsoft.com/office/powerpoint/2010/main" val="322190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23975"/>
            <a:ext cx="4343400" cy="3005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176" y="1138237"/>
            <a:ext cx="4564395" cy="3377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1371600" y="4600545"/>
            <a:ext cx="417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ANASTAZJA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R.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705600" y="48006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JULIA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W.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066800" y="5753100"/>
            <a:ext cx="9991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PRZEDSZKOLE MIEJSKIE INTEGRACYJNE NR 8 </a:t>
            </a:r>
          </a:p>
          <a:p>
            <a:pPr algn="ctr"/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BYTOM</a:t>
            </a:r>
          </a:p>
        </p:txBody>
      </p:sp>
    </p:spTree>
    <p:extLst>
      <p:ext uri="{BB962C8B-B14F-4D97-AF65-F5344CB8AC3E}">
        <p14:creationId xmlns:p14="http://schemas.microsoft.com/office/powerpoint/2010/main" val="170629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53" y="1371602"/>
            <a:ext cx="4625707" cy="3171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056">
            <a:off x="7178236" y="985886"/>
            <a:ext cx="2775389" cy="3943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1485899" y="4887483"/>
            <a:ext cx="450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ALEKSANDRA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B.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019925" y="5087538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MILENA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M.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876300" y="5753100"/>
            <a:ext cx="1041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PRZEDSZKOLE NR 3 Z ODDZIAŁAMI INTEGRACYJNYMI IM. ŻUBRA POMPIKA, </a:t>
            </a:r>
            <a:endParaRPr lang="pl-PL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HAJNÓWKA</a:t>
            </a: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4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53" y="1257300"/>
            <a:ext cx="4364822" cy="2981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6901">
            <a:off x="6462567" y="1181100"/>
            <a:ext cx="4253057" cy="2962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1190625" y="4562475"/>
            <a:ext cx="459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KAROL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S.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261352" y="4362420"/>
            <a:ext cx="448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ANNA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M.</a:t>
            </a:r>
            <a:endParaRPr lang="pl-PL" sz="2800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71550" y="5534025"/>
            <a:ext cx="10334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PRZEDSZKOLE SAMORZĄDOWE NR 58 INTEGRACYJNE 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IM. JANA WILKOWSKIEGO 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BIAŁYSTOK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600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</TotalTime>
  <Words>239</Words>
  <Application>Microsoft Office PowerPoint</Application>
  <PresentationFormat>Niestandardowy</PresentationFormat>
  <Paragraphs>73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Austin</vt:lpstr>
      <vt:lpstr>OGÓLNOPOLSKI   KONKURS   PLASTYCZNY</vt:lpstr>
      <vt:lpstr>VI  EDYCJA  OGÓLNOPOLSKIEGO  KONKURSU  PLASTYCZNEGO</vt:lpstr>
      <vt:lpstr>ELIZA P.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III EDYCJIA OGÓLNOPOLSKIEGO                                                       KONKURSU PLASTYCZNEGO                                                              POD HASŁEM                                                           „Jestem mały przedszkolaczek,                                                              narysuję domek, kwiatek”</dc:title>
  <dc:creator>Użytkownik</dc:creator>
  <cp:lastModifiedBy>Iwona B</cp:lastModifiedBy>
  <cp:revision>76</cp:revision>
  <dcterms:created xsi:type="dcterms:W3CDTF">2020-11-24T15:06:46Z</dcterms:created>
  <dcterms:modified xsi:type="dcterms:W3CDTF">2023-11-28T23:37:55Z</dcterms:modified>
</cp:coreProperties>
</file>